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IyARSBbniT71++W2xBZvAkRkqM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850" y="2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489288ae9c_1_1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g3489288ae9c_1_1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D1EC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489288ae9c_1_198"/>
          <p:cNvSpPr/>
          <p:nvPr/>
        </p:nvSpPr>
        <p:spPr>
          <a:xfrm rot="-1547762">
            <a:off x="8100194" y="7670401"/>
            <a:ext cx="11997826" cy="5158326"/>
          </a:xfrm>
          <a:custGeom>
            <a:avLst/>
            <a:gdLst/>
            <a:ahLst/>
            <a:cxnLst/>
            <a:rect l="l" t="t" r="r" b="b"/>
            <a:pathLst>
              <a:path w="12002478" h="5160326" extrusionOk="0">
                <a:moveTo>
                  <a:pt x="0" y="0"/>
                </a:moveTo>
                <a:lnTo>
                  <a:pt x="12002478" y="0"/>
                </a:lnTo>
                <a:lnTo>
                  <a:pt x="12002478" y="5160327"/>
                </a:lnTo>
                <a:lnTo>
                  <a:pt x="0" y="516032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2959"/>
            </a:stretch>
          </a:blip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g3489288ae9c_1_198"/>
          <p:cNvSpPr/>
          <p:nvPr/>
        </p:nvSpPr>
        <p:spPr>
          <a:xfrm>
            <a:off x="15932511" y="375967"/>
            <a:ext cx="2055913" cy="3519266"/>
          </a:xfrm>
          <a:custGeom>
            <a:avLst/>
            <a:gdLst/>
            <a:ahLst/>
            <a:cxnLst/>
            <a:rect l="l" t="t" r="r" b="b"/>
            <a:pathLst>
              <a:path w="2055913" h="3519266" extrusionOk="0">
                <a:moveTo>
                  <a:pt x="0" y="0"/>
                </a:moveTo>
                <a:lnTo>
                  <a:pt x="2055912" y="0"/>
                </a:lnTo>
                <a:lnTo>
                  <a:pt x="2055912" y="3519265"/>
                </a:lnTo>
                <a:lnTo>
                  <a:pt x="0" y="351926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l="-34787" r="-3637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g3489288ae9c_1_198"/>
          <p:cNvSpPr txBox="1"/>
          <p:nvPr/>
        </p:nvSpPr>
        <p:spPr>
          <a:xfrm>
            <a:off x="5882059" y="2285463"/>
            <a:ext cx="9255000" cy="110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3999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151">
                <a:solidFill>
                  <a:srgbClr val="0B0755"/>
                </a:solidFill>
                <a:latin typeface="Arial"/>
                <a:ea typeface="Arial"/>
                <a:cs typeface="Arial"/>
                <a:sym typeface="Arial"/>
              </a:rPr>
              <a:t>Name Surname </a:t>
            </a:r>
            <a:endParaRPr sz="900"/>
          </a:p>
        </p:txBody>
      </p:sp>
      <p:sp>
        <p:nvSpPr>
          <p:cNvPr id="87" name="Google Shape;87;g3489288ae9c_1_198"/>
          <p:cNvSpPr txBox="1"/>
          <p:nvPr/>
        </p:nvSpPr>
        <p:spPr>
          <a:xfrm>
            <a:off x="5882059" y="3895234"/>
            <a:ext cx="10989300" cy="46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768">
                <a:solidFill>
                  <a:srgbClr val="12416C"/>
                </a:solidFill>
                <a:latin typeface="Arial"/>
                <a:ea typeface="Arial"/>
                <a:cs typeface="Arial"/>
                <a:sym typeface="Arial"/>
              </a:rPr>
              <a:t>JOB TITLE</a:t>
            </a:r>
            <a:endParaRPr/>
          </a:p>
          <a:p>
            <a:pPr marL="813639" marR="0" lvl="1" indent="-406820" algn="l" rtl="0">
              <a:lnSpc>
                <a:spcPct val="140021"/>
              </a:lnSpc>
              <a:spcBef>
                <a:spcPts val="0"/>
              </a:spcBef>
              <a:spcAft>
                <a:spcPts val="0"/>
              </a:spcAft>
              <a:buClr>
                <a:srgbClr val="12416C"/>
              </a:buClr>
              <a:buSzPts val="3768"/>
              <a:buFont typeface="Arial"/>
              <a:buChar char="•"/>
            </a:pPr>
            <a:r>
              <a:rPr lang="en-US" sz="3768" b="0" i="0" u="none" strike="noStrike" cap="none">
                <a:solidFill>
                  <a:srgbClr val="12416C"/>
                </a:solidFill>
                <a:latin typeface="Arial"/>
                <a:ea typeface="Arial"/>
                <a:cs typeface="Arial"/>
                <a:sym typeface="Arial"/>
              </a:rPr>
              <a:t>Profession/Current Role</a:t>
            </a:r>
            <a:endParaRPr/>
          </a:p>
          <a:p>
            <a:pPr marL="813639" marR="0" lvl="1" indent="-406820" algn="l" rtl="0">
              <a:lnSpc>
                <a:spcPct val="140021"/>
              </a:lnSpc>
              <a:spcBef>
                <a:spcPts val="0"/>
              </a:spcBef>
              <a:spcAft>
                <a:spcPts val="0"/>
              </a:spcAft>
              <a:buClr>
                <a:srgbClr val="12416C"/>
              </a:buClr>
              <a:buSzPts val="3768"/>
              <a:buFont typeface="Arial"/>
              <a:buChar char="•"/>
            </a:pPr>
            <a:r>
              <a:rPr lang="en-US" sz="3768" b="0" i="0" u="none" strike="noStrike" cap="none">
                <a:solidFill>
                  <a:srgbClr val="12416C"/>
                </a:solidFill>
                <a:latin typeface="Arial"/>
                <a:ea typeface="Arial"/>
                <a:cs typeface="Arial"/>
                <a:sym typeface="Arial"/>
              </a:rPr>
              <a:t>Organisation and </a:t>
            </a:r>
            <a:r>
              <a:rPr lang="en-US" sz="3768">
                <a:solidFill>
                  <a:srgbClr val="12416C"/>
                </a:solidFill>
              </a:rPr>
              <a:t>Affiliations</a:t>
            </a:r>
            <a:endParaRPr sz="3768" b="0" i="0" u="none" strike="noStrike" cap="none">
              <a:solidFill>
                <a:srgbClr val="12416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13639" marR="0" lvl="1" indent="-406820" algn="l" rtl="0">
              <a:lnSpc>
                <a:spcPct val="140021"/>
              </a:lnSpc>
              <a:spcBef>
                <a:spcPts val="0"/>
              </a:spcBef>
              <a:spcAft>
                <a:spcPts val="0"/>
              </a:spcAft>
              <a:buClr>
                <a:srgbClr val="12416C"/>
              </a:buClr>
              <a:buSzPts val="3768"/>
              <a:buFont typeface="Arial"/>
              <a:buChar char="•"/>
            </a:pPr>
            <a:r>
              <a:rPr lang="en-US" sz="3768" b="0" i="0" u="none" strike="noStrike" cap="none">
                <a:solidFill>
                  <a:srgbClr val="12416C"/>
                </a:solidFill>
                <a:latin typeface="Arial"/>
                <a:ea typeface="Arial"/>
                <a:cs typeface="Arial"/>
                <a:sym typeface="Arial"/>
              </a:rPr>
              <a:t>Any Career Related Achievements/Highlights</a:t>
            </a:r>
            <a:endParaRPr/>
          </a:p>
          <a:p>
            <a:pPr marL="0" marR="0" lvl="0" indent="0" algn="l" rtl="0">
              <a:lnSpc>
                <a:spcPct val="140021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768">
              <a:solidFill>
                <a:srgbClr val="12416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40021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768">
              <a:solidFill>
                <a:srgbClr val="12416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g3489288ae9c_1_198"/>
          <p:cNvSpPr txBox="1"/>
          <p:nvPr/>
        </p:nvSpPr>
        <p:spPr>
          <a:xfrm>
            <a:off x="5157537" y="7411271"/>
            <a:ext cx="10315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g3489288ae9c_1_198"/>
          <p:cNvSpPr txBox="1"/>
          <p:nvPr/>
        </p:nvSpPr>
        <p:spPr>
          <a:xfrm>
            <a:off x="5157537" y="7411271"/>
            <a:ext cx="10315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g3489288ae9c_1_198"/>
          <p:cNvSpPr>
            <a:spLocks noGrp="1"/>
          </p:cNvSpPr>
          <p:nvPr>
            <p:ph type="pic" idx="2"/>
          </p:nvPr>
        </p:nvSpPr>
        <p:spPr>
          <a:xfrm>
            <a:off x="415348" y="1774301"/>
            <a:ext cx="5002500" cy="73239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Z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Ammaarah Allom</cp:lastModifiedBy>
  <cp:revision>1</cp:revision>
  <dcterms:created xsi:type="dcterms:W3CDTF">2006-08-16T00:00:00Z</dcterms:created>
  <dcterms:modified xsi:type="dcterms:W3CDTF">2025-09-11T13:23:43Z</dcterms:modified>
</cp:coreProperties>
</file>